
<file path=[Content_Types].xml><?xml version="1.0" encoding="utf-8"?>
<Types xmlns="http://schemas.openxmlformats.org/package/2006/content-types">
  <Override PartName="/ppt/slides/slide3.xml" ContentType="application/vnd.openxmlformats-officedocument.presentationml.slide+xml"/>
  <Override PartName="/docProps/core.xml" ContentType="application/vnd.openxmlformats-package.core-properties+xml"/>
  <Override PartName="/ppt/slideLayouts/slideLayout6.xml" ContentType="application/vnd.openxmlformats-officedocument.presentationml.slideLayout+xml"/>
  <Default Extension="rels" ContentType="application/vnd.openxmlformats-package.relationships+xml"/>
  <Override PartName="/ppt/slideLayouts/slideLayout8.xml" ContentType="application/vnd.openxmlformats-officedocument.presentationml.slideLayout+xml"/>
  <Override PartName="/ppt/slideLayouts/slideLayout1.xml" ContentType="application/vnd.openxmlformats-officedocument.presentationml.slideLayout+xml"/>
  <Default Extension="png" ContentType="image/png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Default Extension="xml" ContentType="application/xml"/>
  <Override PartName="/ppt/slides/slide2.xml" ContentType="application/vnd.openxmlformats-officedocument.presentationml.slide+xml"/>
  <Override PartName="/docProps/app.xml" ContentType="application/vnd.openxmlformats-officedocument.extended-properties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2.xml" ContentType="application/vnd.openxmlformats-officedocument.presentationml.slideLayout+xml"/>
  <Override PartName="/ppt/presentation.xml" ContentType="application/vnd.openxmlformats-officedocument.presentationml.presentation.main+xml"/>
  <Default Extension="bin" ContentType="application/vnd.openxmlformats-officedocument.presentationml.printerSettings"/>
  <Override PartName="/ppt/slides/slide1.xml" ContentType="application/vnd.openxmlformats-officedocument.presentationml.slide+xml"/>
  <Default Extension="jpeg" ContentType="image/jpeg"/>
  <Override PartName="/ppt/slideLayouts/slideLayout4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FF00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napVertSplitter="1" horzBarState="maximized">
    <p:restoredLeft sz="15620"/>
    <p:restoredTop sz="94660"/>
  </p:normalViewPr>
  <p:slideViewPr>
    <p:cSldViewPr snapToGrid="0" snapToObjects="1">
      <p:cViewPr varScale="1">
        <p:scale>
          <a:sx n="165" d="100"/>
          <a:sy n="165" d="100"/>
        </p:scale>
        <p:origin x="-8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1BBA9-A44F-AD43-A69C-3C36A15DCE97}" type="datetimeFigureOut">
              <a:rPr lang="en-US" smtClean="0"/>
              <a:pPr/>
              <a:t>2/16/11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6A7B9-D529-A34D-903F-5F99F6A8533A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s394581_nocond_labeled.png"/>
          <p:cNvPicPr>
            <a:picLocks noChangeAspect="1"/>
          </p:cNvPicPr>
          <p:nvPr/>
        </p:nvPicPr>
        <p:blipFill>
          <a:blip r:embed="rId2"/>
          <a:srcRect l="5217" t="6667" r="4665" b="24606"/>
          <a:stretch>
            <a:fillRect/>
          </a:stretch>
        </p:blipFill>
        <p:spPr>
          <a:xfrm>
            <a:off x="1485900" y="556410"/>
            <a:ext cx="6210300" cy="47132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33909" y="2796246"/>
            <a:ext cx="2528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/>
                <a:cs typeface="Arial"/>
              </a:rPr>
              <a:t>Observed (-</a:t>
            </a:r>
            <a:r>
              <a:rPr lang="en-US" sz="2400" dirty="0" err="1" smtClean="0">
                <a:latin typeface="Arial"/>
                <a:cs typeface="Arial"/>
              </a:rPr>
              <a:t>log</a:t>
            </a:r>
            <a:r>
              <a:rPr lang="en-US" sz="2400" i="1" dirty="0" err="1" smtClean="0">
                <a:latin typeface="Arial"/>
                <a:cs typeface="Arial"/>
              </a:rPr>
              <a:t>P</a:t>
            </a:r>
            <a:r>
              <a:rPr lang="en-US" sz="2400" dirty="0" smtClean="0">
                <a:latin typeface="Arial"/>
                <a:cs typeface="Arial"/>
              </a:rPr>
              <a:t>)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6072280" y="2857295"/>
            <a:ext cx="3593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Recombination rate (</a:t>
            </a:r>
            <a:r>
              <a:rPr lang="en-US" sz="2000" dirty="0" err="1" smtClean="0">
                <a:latin typeface="Arial"/>
                <a:cs typeface="Arial"/>
              </a:rPr>
              <a:t>cM</a:t>
            </a:r>
            <a:r>
              <a:rPr lang="en-US" sz="2000" dirty="0" smtClean="0">
                <a:latin typeface="Arial"/>
                <a:cs typeface="Arial"/>
              </a:rPr>
              <a:t>/Mb)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550986" y="1409216"/>
            <a:ext cx="162267" cy="162267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1982595" y="762327"/>
            <a:ext cx="2082155" cy="646331"/>
            <a:chOff x="1982595" y="792090"/>
            <a:chExt cx="2082155" cy="646331"/>
          </a:xfrm>
        </p:grpSpPr>
        <p:sp>
          <p:nvSpPr>
            <p:cNvPr id="12" name="TextBox 11"/>
            <p:cNvSpPr txBox="1"/>
            <p:nvPr/>
          </p:nvSpPr>
          <p:spPr>
            <a:xfrm>
              <a:off x="2216129" y="792090"/>
              <a:ext cx="184862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  <a:cs typeface="Arial"/>
                </a:rPr>
                <a:t>genotyped SNP</a:t>
              </a:r>
            </a:p>
            <a:p>
              <a:r>
                <a:rPr lang="en-US" dirty="0" smtClean="0">
                  <a:latin typeface="Arial"/>
                  <a:cs typeface="Arial"/>
                </a:rPr>
                <a:t>imputed SNP</a:t>
              </a:r>
            </a:p>
          </p:txBody>
        </p:sp>
        <p:sp>
          <p:nvSpPr>
            <p:cNvPr id="13" name="Rectangle 12"/>
            <p:cNvSpPr/>
            <p:nvPr/>
          </p:nvSpPr>
          <p:spPr>
            <a:xfrm rot="8166258">
              <a:off x="1987744" y="949047"/>
              <a:ext cx="151970" cy="1519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1982595" y="1187841"/>
              <a:ext cx="162267" cy="16226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665077" y="1198603"/>
            <a:ext cx="1303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rs212389</a:t>
            </a:r>
          </a:p>
          <a:p>
            <a:pPr algn="ctr"/>
            <a:r>
              <a:rPr lang="en-US" i="1" dirty="0" smtClean="0">
                <a:latin typeface="Arial"/>
                <a:cs typeface="Arial"/>
              </a:rPr>
              <a:t>P</a:t>
            </a:r>
            <a:r>
              <a:rPr lang="en-US" dirty="0" smtClean="0">
                <a:latin typeface="Arial"/>
                <a:cs typeface="Arial"/>
              </a:rPr>
              <a:t>=3.3x10</a:t>
            </a:r>
            <a:r>
              <a:rPr lang="en-US" baseline="30000" dirty="0" smtClean="0">
                <a:latin typeface="Arial"/>
                <a:cs typeface="Arial"/>
              </a:rPr>
              <a:t>-8</a:t>
            </a:r>
            <a:endParaRPr lang="en-US" baseline="30000" dirty="0">
              <a:latin typeface="Arial"/>
              <a:cs typeface="Aria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77305" y="2690000"/>
            <a:ext cx="1147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rs394581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038600" y="2994810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1819275" y="5268114"/>
            <a:ext cx="5489575" cy="779064"/>
            <a:chOff x="1819275" y="5268114"/>
            <a:chExt cx="5489575" cy="779064"/>
          </a:xfrm>
        </p:grpSpPr>
        <p:sp>
          <p:nvSpPr>
            <p:cNvPr id="8" name="TextBox 7"/>
            <p:cNvSpPr txBox="1"/>
            <p:nvPr/>
          </p:nvSpPr>
          <p:spPr>
            <a:xfrm rot="10800000" flipV="1">
              <a:off x="3132794" y="5585513"/>
              <a:ext cx="2790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>
                  <a:latin typeface="Arial"/>
                  <a:cs typeface="Arial"/>
                </a:rPr>
                <a:t>Chr</a:t>
              </a:r>
              <a:r>
                <a:rPr lang="en-US" sz="2400" dirty="0" smtClean="0">
                  <a:latin typeface="Arial"/>
                  <a:cs typeface="Arial"/>
                </a:rPr>
                <a:t> 6 position (Mb)</a:t>
              </a:r>
              <a:endParaRPr lang="en-US" sz="2400" dirty="0">
                <a:latin typeface="Arial"/>
                <a:cs typeface="Arial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1819275" y="5268114"/>
              <a:ext cx="5489575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3" name="Group 42"/>
            <p:cNvGrpSpPr/>
            <p:nvPr/>
          </p:nvGrpSpPr>
          <p:grpSpPr>
            <a:xfrm>
              <a:off x="2588469" y="5269702"/>
              <a:ext cx="3925034" cy="128975"/>
              <a:chOff x="2577369" y="6171277"/>
              <a:chExt cx="3925034" cy="128975"/>
            </a:xfrm>
          </p:grpSpPr>
          <p:cxnSp>
            <p:nvCxnSpPr>
              <p:cNvPr id="40" name="Straight Connector 39"/>
              <p:cNvCxnSpPr/>
              <p:nvPr/>
            </p:nvCxnSpPr>
            <p:spPr>
              <a:xfrm rot="5400000" flipH="1" flipV="1">
                <a:off x="2513675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 rot="5400000" flipH="1" flipV="1">
                <a:off x="4473006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 rot="5400000" flipH="1" flipV="1">
                <a:off x="6437121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TextBox 43"/>
            <p:cNvSpPr txBox="1"/>
            <p:nvPr/>
          </p:nvSpPr>
          <p:spPr>
            <a:xfrm>
              <a:off x="2172395" y="5372154"/>
              <a:ext cx="833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159,200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132776" y="5372154"/>
              <a:ext cx="855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075680" y="5372154"/>
              <a:ext cx="8940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2721729" y="2087318"/>
            <a:ext cx="127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rs1738074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3906176" y="2392128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rs394581_cond_labeled.png"/>
          <p:cNvPicPr>
            <a:picLocks noChangeAspect="1"/>
          </p:cNvPicPr>
          <p:nvPr/>
        </p:nvPicPr>
        <p:blipFill>
          <a:blip r:embed="rId2"/>
          <a:srcRect l="5777" t="6667" r="4671" b="22975"/>
          <a:stretch>
            <a:fillRect/>
          </a:stretch>
        </p:blipFill>
        <p:spPr>
          <a:xfrm>
            <a:off x="1524000" y="467121"/>
            <a:ext cx="6172200" cy="48251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33909" y="2796246"/>
            <a:ext cx="2528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/>
                <a:cs typeface="Arial"/>
              </a:rPr>
              <a:t>Observed (-</a:t>
            </a:r>
            <a:r>
              <a:rPr lang="en-US" sz="2400" dirty="0" err="1" smtClean="0">
                <a:latin typeface="Arial"/>
                <a:cs typeface="Arial"/>
              </a:rPr>
              <a:t>log</a:t>
            </a:r>
            <a:r>
              <a:rPr lang="en-US" sz="2400" i="1" dirty="0" err="1" smtClean="0">
                <a:latin typeface="Arial"/>
                <a:cs typeface="Arial"/>
              </a:rPr>
              <a:t>P</a:t>
            </a:r>
            <a:r>
              <a:rPr lang="en-US" sz="2400" dirty="0" smtClean="0">
                <a:latin typeface="Arial"/>
                <a:cs typeface="Arial"/>
              </a:rPr>
              <a:t>)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6072280" y="2857295"/>
            <a:ext cx="3593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Recombination rate (</a:t>
            </a:r>
            <a:r>
              <a:rPr lang="en-US" sz="2000" dirty="0" err="1" smtClean="0">
                <a:latin typeface="Arial"/>
                <a:cs typeface="Arial"/>
              </a:rPr>
              <a:t>cM</a:t>
            </a:r>
            <a:r>
              <a:rPr lang="en-US" sz="2000" dirty="0" smtClean="0">
                <a:latin typeface="Arial"/>
                <a:cs typeface="Arial"/>
              </a:rPr>
              <a:t>/Mb)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550986" y="1875503"/>
            <a:ext cx="162267" cy="162267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1819275" y="5278035"/>
            <a:ext cx="5489575" cy="779064"/>
            <a:chOff x="1819275" y="5268114"/>
            <a:chExt cx="5489575" cy="779064"/>
          </a:xfrm>
        </p:grpSpPr>
        <p:sp>
          <p:nvSpPr>
            <p:cNvPr id="23" name="TextBox 22"/>
            <p:cNvSpPr txBox="1"/>
            <p:nvPr/>
          </p:nvSpPr>
          <p:spPr>
            <a:xfrm rot="10800000" flipV="1">
              <a:off x="3132794" y="5585513"/>
              <a:ext cx="2790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>
                  <a:latin typeface="Arial"/>
                  <a:cs typeface="Arial"/>
                </a:rPr>
                <a:t>Chr</a:t>
              </a:r>
              <a:r>
                <a:rPr lang="en-US" sz="2400" dirty="0" smtClean="0">
                  <a:latin typeface="Arial"/>
                  <a:cs typeface="Arial"/>
                </a:rPr>
                <a:t> 6 position (Mb)</a:t>
              </a:r>
              <a:endParaRPr lang="en-US" sz="2400" dirty="0">
                <a:latin typeface="Arial"/>
                <a:cs typeface="Arial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819275" y="5268114"/>
              <a:ext cx="5489575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42"/>
            <p:cNvGrpSpPr/>
            <p:nvPr/>
          </p:nvGrpSpPr>
          <p:grpSpPr>
            <a:xfrm>
              <a:off x="2588469" y="5269702"/>
              <a:ext cx="3925034" cy="128975"/>
              <a:chOff x="2577369" y="6171277"/>
              <a:chExt cx="3925034" cy="128975"/>
            </a:xfrm>
          </p:grpSpPr>
          <p:cxnSp>
            <p:nvCxnSpPr>
              <p:cNvPr id="29" name="Straight Connector 28"/>
              <p:cNvCxnSpPr/>
              <p:nvPr/>
            </p:nvCxnSpPr>
            <p:spPr>
              <a:xfrm rot="5400000" flipH="1" flipV="1">
                <a:off x="2513675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rot="5400000" flipH="1" flipV="1">
                <a:off x="4473006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 rot="5400000" flipH="1" flipV="1">
                <a:off x="6437121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/>
            <p:cNvSpPr txBox="1"/>
            <p:nvPr/>
          </p:nvSpPr>
          <p:spPr>
            <a:xfrm>
              <a:off x="2172395" y="5372154"/>
              <a:ext cx="833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159,200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132776" y="5372154"/>
              <a:ext cx="855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75680" y="5372154"/>
              <a:ext cx="8940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982595" y="712722"/>
            <a:ext cx="2082155" cy="646331"/>
            <a:chOff x="1982595" y="792090"/>
            <a:chExt cx="2082155" cy="646331"/>
          </a:xfrm>
        </p:grpSpPr>
        <p:sp>
          <p:nvSpPr>
            <p:cNvPr id="33" name="TextBox 32"/>
            <p:cNvSpPr txBox="1"/>
            <p:nvPr/>
          </p:nvSpPr>
          <p:spPr>
            <a:xfrm>
              <a:off x="2216129" y="792090"/>
              <a:ext cx="184862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  <a:cs typeface="Arial"/>
                </a:rPr>
                <a:t>genotyped SNP</a:t>
              </a:r>
            </a:p>
            <a:p>
              <a:r>
                <a:rPr lang="en-US" dirty="0" smtClean="0">
                  <a:latin typeface="Arial"/>
                  <a:cs typeface="Arial"/>
                </a:rPr>
                <a:t>imputed SNP</a:t>
              </a:r>
            </a:p>
          </p:txBody>
        </p:sp>
        <p:sp>
          <p:nvSpPr>
            <p:cNvPr id="34" name="Rectangle 33"/>
            <p:cNvSpPr/>
            <p:nvPr/>
          </p:nvSpPr>
          <p:spPr>
            <a:xfrm rot="8166258">
              <a:off x="1987744" y="949047"/>
              <a:ext cx="151970" cy="1519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982595" y="1187841"/>
              <a:ext cx="162267" cy="16226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4665077" y="1258129"/>
            <a:ext cx="13033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rs212389</a:t>
            </a:r>
          </a:p>
          <a:p>
            <a:pPr algn="ctr"/>
            <a:r>
              <a:rPr lang="en-US" i="1" dirty="0" smtClean="0">
                <a:latin typeface="Arial"/>
                <a:cs typeface="Arial"/>
              </a:rPr>
              <a:t>P</a:t>
            </a:r>
            <a:r>
              <a:rPr lang="en-US" dirty="0" smtClean="0">
                <a:latin typeface="Arial"/>
                <a:cs typeface="Arial"/>
              </a:rPr>
              <a:t>=2.7x10</a:t>
            </a:r>
            <a:r>
              <a:rPr lang="en-US" baseline="30000" dirty="0" smtClean="0">
                <a:latin typeface="Arial"/>
                <a:cs typeface="Arial"/>
              </a:rPr>
              <a:t>-6</a:t>
            </a:r>
            <a:endParaRPr lang="en-US" baseline="30000" dirty="0">
              <a:latin typeface="Arial"/>
              <a:cs typeface="Arial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21729" y="3080231"/>
            <a:ext cx="1275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rs1738074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3906176" y="3385038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rs212389_cond_labeled.png"/>
          <p:cNvPicPr>
            <a:picLocks noChangeAspect="1"/>
          </p:cNvPicPr>
          <p:nvPr/>
        </p:nvPicPr>
        <p:blipFill>
          <a:blip r:embed="rId2"/>
          <a:srcRect l="5011" t="6667" r="4822" b="23021"/>
          <a:stretch>
            <a:fillRect/>
          </a:stretch>
        </p:blipFill>
        <p:spPr>
          <a:xfrm>
            <a:off x="1460927" y="457200"/>
            <a:ext cx="6235273" cy="48220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33909" y="2796246"/>
            <a:ext cx="2528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/>
                <a:cs typeface="Arial"/>
              </a:rPr>
              <a:t>Observed (-</a:t>
            </a:r>
            <a:r>
              <a:rPr lang="en-US" sz="2400" dirty="0" err="1" smtClean="0">
                <a:latin typeface="Arial"/>
                <a:cs typeface="Arial"/>
              </a:rPr>
              <a:t>log</a:t>
            </a:r>
            <a:r>
              <a:rPr lang="en-US" sz="2400" i="1" dirty="0" err="1" smtClean="0">
                <a:latin typeface="Arial"/>
                <a:cs typeface="Arial"/>
              </a:rPr>
              <a:t>P</a:t>
            </a:r>
            <a:r>
              <a:rPr lang="en-US" sz="2400" dirty="0" smtClean="0">
                <a:latin typeface="Arial"/>
                <a:cs typeface="Arial"/>
              </a:rPr>
              <a:t>)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 rot="5400000">
            <a:off x="6072280" y="2857295"/>
            <a:ext cx="3593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Recombination rate (</a:t>
            </a:r>
            <a:r>
              <a:rPr lang="en-US" sz="2000" dirty="0" err="1" smtClean="0">
                <a:latin typeface="Arial"/>
                <a:cs typeface="Arial"/>
              </a:rPr>
              <a:t>cM</a:t>
            </a:r>
            <a:r>
              <a:rPr lang="en-US" sz="2000" dirty="0" smtClean="0">
                <a:latin typeface="Arial"/>
                <a:cs typeface="Arial"/>
              </a:rPr>
              <a:t>/Mb)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4538282" y="4580042"/>
            <a:ext cx="180116" cy="180116"/>
          </a:xfrm>
          <a:prstGeom prst="ellipse">
            <a:avLst/>
          </a:prstGeom>
          <a:solidFill>
            <a:srgbClr val="0000FF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37617" y="3374549"/>
            <a:ext cx="1147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rs394581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998912" y="3679359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1819275" y="5268114"/>
            <a:ext cx="5489575" cy="779064"/>
            <a:chOff x="1819275" y="5268114"/>
            <a:chExt cx="5489575" cy="779064"/>
          </a:xfrm>
        </p:grpSpPr>
        <p:sp>
          <p:nvSpPr>
            <p:cNvPr id="23" name="TextBox 22"/>
            <p:cNvSpPr txBox="1"/>
            <p:nvPr/>
          </p:nvSpPr>
          <p:spPr>
            <a:xfrm rot="10800000" flipV="1">
              <a:off x="3132794" y="5585513"/>
              <a:ext cx="279041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 smtClean="0">
                  <a:latin typeface="Arial"/>
                  <a:cs typeface="Arial"/>
                </a:rPr>
                <a:t>Chr</a:t>
              </a:r>
              <a:r>
                <a:rPr lang="en-US" sz="2400" dirty="0" smtClean="0">
                  <a:latin typeface="Arial"/>
                  <a:cs typeface="Arial"/>
                </a:rPr>
                <a:t> 6 position (Mb)</a:t>
              </a:r>
              <a:endParaRPr lang="en-US" sz="2400" dirty="0">
                <a:latin typeface="Arial"/>
                <a:cs typeface="Arial"/>
              </a:endParaRPr>
            </a:p>
          </p:txBody>
        </p:sp>
        <p:cxnSp>
          <p:nvCxnSpPr>
            <p:cNvPr id="24" name="Straight Connector 23"/>
            <p:cNvCxnSpPr/>
            <p:nvPr/>
          </p:nvCxnSpPr>
          <p:spPr>
            <a:xfrm>
              <a:off x="1819275" y="5268114"/>
              <a:ext cx="5489575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42"/>
            <p:cNvGrpSpPr/>
            <p:nvPr/>
          </p:nvGrpSpPr>
          <p:grpSpPr>
            <a:xfrm>
              <a:off x="2588469" y="5269702"/>
              <a:ext cx="3925034" cy="128975"/>
              <a:chOff x="2577369" y="6171277"/>
              <a:chExt cx="3925034" cy="128975"/>
            </a:xfrm>
          </p:grpSpPr>
          <p:cxnSp>
            <p:nvCxnSpPr>
              <p:cNvPr id="29" name="Straight Connector 28"/>
              <p:cNvCxnSpPr/>
              <p:nvPr/>
            </p:nvCxnSpPr>
            <p:spPr>
              <a:xfrm rot="5400000" flipH="1" flipV="1">
                <a:off x="2513675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 rot="5400000" flipH="1" flipV="1">
                <a:off x="4473006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 rot="5400000" flipH="1" flipV="1">
                <a:off x="6437121" y="6234971"/>
                <a:ext cx="128975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TextBox 25"/>
            <p:cNvSpPr txBox="1"/>
            <p:nvPr/>
          </p:nvSpPr>
          <p:spPr>
            <a:xfrm>
              <a:off x="2172395" y="5372154"/>
              <a:ext cx="833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159,200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132776" y="5372154"/>
              <a:ext cx="855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75680" y="5372154"/>
              <a:ext cx="8940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smtClean="0">
                  <a:latin typeface="Arial"/>
                  <a:cs typeface="Arial"/>
                </a:rPr>
                <a:t>159,400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982595" y="643275"/>
            <a:ext cx="2082155" cy="646331"/>
            <a:chOff x="1982595" y="792090"/>
            <a:chExt cx="2082155" cy="646331"/>
          </a:xfrm>
        </p:grpSpPr>
        <p:sp>
          <p:nvSpPr>
            <p:cNvPr id="33" name="TextBox 32"/>
            <p:cNvSpPr txBox="1"/>
            <p:nvPr/>
          </p:nvSpPr>
          <p:spPr>
            <a:xfrm>
              <a:off x="2216129" y="792090"/>
              <a:ext cx="1848621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Arial"/>
                  <a:cs typeface="Arial"/>
                </a:rPr>
                <a:t>genotyped SNP</a:t>
              </a:r>
            </a:p>
            <a:p>
              <a:r>
                <a:rPr lang="en-US" dirty="0" smtClean="0">
                  <a:latin typeface="Arial"/>
                  <a:cs typeface="Arial"/>
                </a:rPr>
                <a:t>imputed SNP</a:t>
              </a:r>
            </a:p>
          </p:txBody>
        </p:sp>
        <p:sp>
          <p:nvSpPr>
            <p:cNvPr id="34" name="Rectangle 33"/>
            <p:cNvSpPr/>
            <p:nvPr/>
          </p:nvSpPr>
          <p:spPr>
            <a:xfrm rot="8166258">
              <a:off x="1987744" y="949047"/>
              <a:ext cx="151970" cy="15197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1982595" y="1187841"/>
              <a:ext cx="162267" cy="16226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2698638" y="3926901"/>
            <a:ext cx="127559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rs1738074</a:t>
            </a:r>
            <a:endParaRPr lang="en-US" dirty="0">
              <a:latin typeface="Arial"/>
              <a:cs typeface="Arial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3906176" y="4102689"/>
            <a:ext cx="453200" cy="42333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92</Words>
  <Application>Microsoft Macintosh PowerPoint</Application>
  <PresentationFormat>On-screen Show (4:3)</PresentationFormat>
  <Paragraphs>33</Paragraphs>
  <Slides>3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Slide 1</vt:lpstr>
      <vt:lpstr>Slide 2</vt:lpstr>
      <vt:lpstr>Slide 3</vt:lpstr>
    </vt:vector>
  </TitlesOfParts>
  <Company>Broad Institute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dc:creator>Robert Plenge</dc:creator>
  <cp:keywords/>
  <cp:lastModifiedBy>cron</cp:lastModifiedBy>
  <cp:revision>13</cp:revision>
  <dcterms:created xsi:type="dcterms:W3CDTF">2011-02-16T12:17:02Z</dcterms:created>
  <dcterms:modified xsi:type="dcterms:W3CDTF">2011-02-16T12:20:15Z</dcterms:modified>
</cp:coreProperties>
</file>

<file path=docProps/thumbnail.jpeg>
</file>